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406" r:id="rId26"/>
    <p:sldId id="329" r:id="rId27"/>
    <p:sldId id="268" r:id="rId28"/>
    <p:sldId id="269" r:id="rId29"/>
    <p:sldId id="333" r:id="rId30"/>
    <p:sldId id="316" r:id="rId31"/>
    <p:sldId id="335" r:id="rId32"/>
    <p:sldId id="336" r:id="rId33"/>
    <p:sldId id="338" r:id="rId34"/>
    <p:sldId id="337" r:id="rId35"/>
    <p:sldId id="339" r:id="rId36"/>
    <p:sldId id="319" r:id="rId37"/>
    <p:sldId id="331" r:id="rId38"/>
    <p:sldId id="332" r:id="rId39"/>
    <p:sldId id="405" r:id="rId40"/>
    <p:sldId id="397" r:id="rId41"/>
    <p:sldId id="330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4"/>
    <p:restoredTop sz="72466"/>
  </p:normalViewPr>
  <p:slideViewPr>
    <p:cSldViewPr snapToGrid="0" snapToObjects="1">
      <p:cViewPr varScale="1">
        <p:scale>
          <a:sx n="45" d="100"/>
          <a:sy n="45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Models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–&gt; wheels 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–&gt; climate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–&gt; speed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--&gt; 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temparature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A1887-059C-1D46-BB3A-23CA84BF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8" y="254001"/>
            <a:ext cx="8925902" cy="92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37223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wheels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9818</TotalTime>
  <Words>877</Words>
  <Application>Microsoft Macintosh PowerPoint</Application>
  <PresentationFormat>Custom</PresentationFormat>
  <Paragraphs>362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PowerPoint Presentation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220</cp:revision>
  <dcterms:modified xsi:type="dcterms:W3CDTF">2018-12-02T09:08:20Z</dcterms:modified>
</cp:coreProperties>
</file>